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7" r:id="rId2"/>
    <p:sldId id="266" r:id="rId3"/>
    <p:sldId id="270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74" d="100"/>
          <a:sy n="74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5pacerequests@gmail.com" TargetMode="External"/><Relationship Id="rId2" Type="http://schemas.openxmlformats.org/officeDocument/2006/relationships/hyperlink" Target="mailto:pacechair@ieee5.or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25,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</a:t>
            </a:r>
            <a:r>
              <a:rPr lang="en-US" dirty="0" smtClean="0">
                <a:latin typeface="Verdana" charset="0"/>
                <a:cs typeface="ＭＳ Ｐゴシック" charset="0"/>
              </a:rPr>
              <a:t>:  PACE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 smtClean="0">
                <a:latin typeface="Verdana" charset="0"/>
                <a:cs typeface="ＭＳ Ｐゴシック" charset="0"/>
              </a:rPr>
              <a:t>PACE CTS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</a:t>
            </a:r>
            <a:r>
              <a:rPr lang="en-US" dirty="0" smtClean="0">
                <a:latin typeface="Verdana" charset="0"/>
                <a:cs typeface="ＭＳ Ｐゴシック" charset="0"/>
              </a:rPr>
              <a:t>Norma Antunano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PACE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</a:t>
            </a:r>
            <a:endParaRPr lang="en-US" sz="1600" dirty="0" smtClean="0"/>
          </a:p>
          <a:p>
            <a:r>
              <a:rPr lang="en-US" sz="1400" b="1" dirty="0" smtClean="0"/>
              <a:t>Accomplishments: </a:t>
            </a:r>
            <a:endParaRPr lang="en-US" sz="1400" b="1" dirty="0" smtClean="0"/>
          </a:p>
          <a:p>
            <a:r>
              <a:rPr lang="en-US" sz="1400" dirty="0" smtClean="0"/>
              <a:t>May  Congressional Visit   4 attendees  ( </a:t>
            </a:r>
            <a:r>
              <a:rPr lang="en-US" sz="1400" dirty="0" smtClean="0"/>
              <a:t>Shashil</a:t>
            </a:r>
            <a:r>
              <a:rPr lang="en-US" sz="1400" dirty="0"/>
              <a:t> </a:t>
            </a:r>
            <a:r>
              <a:rPr lang="en-US" sz="1400" dirty="0" smtClean="0"/>
              <a:t>Dalvi, Sunny, Fawzi B.,  Mina Hanna)</a:t>
            </a:r>
            <a:endParaRPr lang="en-US" sz="1400" dirty="0" smtClean="0"/>
          </a:p>
          <a:p>
            <a:r>
              <a:rPr lang="en-US" sz="1400" dirty="0" smtClean="0"/>
              <a:t>July Future Leaders Forum   (normally up to $500 can qualify).</a:t>
            </a:r>
          </a:p>
          <a:p>
            <a:r>
              <a:rPr lang="en-US" sz="1400" dirty="0" smtClean="0"/>
              <a:t>August “Successful Consultant”  Workshop  (PACE can match up to $500)</a:t>
            </a:r>
            <a:endParaRPr lang="en-US" sz="1400" dirty="0" smtClean="0"/>
          </a:p>
          <a:p>
            <a:endParaRPr lang="en-US" sz="1600" dirty="0"/>
          </a:p>
          <a:p>
            <a:r>
              <a:rPr lang="en-US" sz="1400" dirty="0" smtClean="0"/>
              <a:t>2018 PACE Budget: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Annual </a:t>
            </a:r>
            <a:r>
              <a:rPr lang="en-US" sz="1400" dirty="0"/>
              <a:t>budget $12500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CVD </a:t>
            </a:r>
            <a:r>
              <a:rPr lang="en-US" sz="1400" dirty="0"/>
              <a:t>fund for travel $</a:t>
            </a:r>
            <a:r>
              <a:rPr lang="en-US" sz="1400" dirty="0" smtClean="0"/>
              <a:t>2400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Future </a:t>
            </a:r>
            <a:r>
              <a:rPr lang="en-US" sz="1400" dirty="0"/>
              <a:t>leaders forum $1250 (for ~ 4 registration)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r>
              <a:rPr lang="en-US" sz="1400" dirty="0" smtClean="0"/>
              <a:t>For review: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A bit hard to follow processes,  although these may sound simple when reading them (multiple hand offs, fragmented e-locations); multiple emails issued to reach the objective.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Mina submitted expense report (email)  but he has not been reimbursed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No visibility if Shashil has submitted his expense report.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Remember to submit fund request in advance to </a:t>
            </a:r>
            <a:r>
              <a:rPr lang="en-US" sz="1400" dirty="0" smtClean="0">
                <a:hlinkClick r:id="rId2"/>
              </a:rPr>
              <a:t>pacechair@ieee5.org</a:t>
            </a:r>
            <a:r>
              <a:rPr lang="en-US" sz="1400" dirty="0" smtClean="0"/>
              <a:t>, carbon copying (cc) </a:t>
            </a:r>
            <a:r>
              <a:rPr lang="en-US" sz="1400" dirty="0" smtClean="0">
                <a:hlinkClick r:id="rId3"/>
              </a:rPr>
              <a:t>R5pacerequests@gmail.com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PACE report should be submitted within 10 days of conclusion of the event Approved events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funded activities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>Process for submitting PACE funded expense reports: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51460" lvl="1" indent="0">
              <a:buNone/>
            </a:pPr>
            <a:endParaRPr lang="en-US" sz="1200" dirty="0" smtClean="0"/>
          </a:p>
          <a:p>
            <a:pPr marL="251460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						Per </a:t>
            </a:r>
            <a:r>
              <a:rPr lang="en-US" sz="1200" dirty="0"/>
              <a:t>Nasr Ulah, Region 5 Pace Chair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80060" lvl="2" indent="0" algn="ctr">
              <a:buNone/>
            </a:pPr>
            <a:endParaRPr lang="en-US" sz="10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61665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343150"/>
            <a:ext cx="62674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IEEE Collabratec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366889" y="1481070"/>
            <a:ext cx="8777111" cy="5240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CTS events are being shared in several Collabratec communities: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050" dirty="0" smtClean="0"/>
              <a:t>https</a:t>
            </a:r>
            <a:r>
              <a:rPr lang="en-US" sz="1050" dirty="0"/>
              <a:t>://ieee-collabratec.ieee.org/app/search/communities</a:t>
            </a:r>
            <a:endParaRPr lang="en-US" sz="105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0" y="2754878"/>
            <a:ext cx="4081170" cy="2210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232" y="2176530"/>
            <a:ext cx="3649032" cy="3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5274</TotalTime>
  <Words>67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PGothic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2018 Fall Leadership Planning Meeting August 25, 2018 San Marcus, TX</vt:lpstr>
      <vt:lpstr>2018 PACE</vt:lpstr>
      <vt:lpstr>PACE funded activities</vt:lpstr>
      <vt:lpstr>IEEE Collabratec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Norma</cp:lastModifiedBy>
  <cp:revision>152</cp:revision>
  <cp:lastPrinted>2018-08-07T14:39:51Z</cp:lastPrinted>
  <dcterms:created xsi:type="dcterms:W3CDTF">2012-12-04T23:01:03Z</dcterms:created>
  <dcterms:modified xsi:type="dcterms:W3CDTF">2018-08-24T16:27:22Z</dcterms:modified>
</cp:coreProperties>
</file>